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1" r:id="rId5"/>
    <p:sldId id="312" r:id="rId6"/>
    <p:sldId id="329" r:id="rId7"/>
    <p:sldId id="330" r:id="rId8"/>
    <p:sldId id="328" r:id="rId9"/>
    <p:sldId id="313" r:id="rId10"/>
    <p:sldId id="321" r:id="rId11"/>
    <p:sldId id="320" r:id="rId12"/>
    <p:sldId id="314" r:id="rId13"/>
    <p:sldId id="322" r:id="rId14"/>
    <p:sldId id="323" r:id="rId15"/>
    <p:sldId id="317" r:id="rId16"/>
    <p:sldId id="325" r:id="rId17"/>
    <p:sldId id="326" r:id="rId18"/>
    <p:sldId id="327" r:id="rId19"/>
    <p:sldId id="324" r:id="rId20"/>
    <p:sldId id="315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C1B"/>
    <a:srgbClr val="F5802D"/>
    <a:srgbClr val="3C8FED"/>
    <a:srgbClr val="BDD8F3"/>
    <a:srgbClr val="8EC9FB"/>
    <a:srgbClr val="EF9747"/>
    <a:srgbClr val="8E95F8"/>
    <a:srgbClr val="000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1236" y="5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76A6C-15C1-4FE2-822A-3E31F547AC1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618C8F-7ADD-4318-AE97-F566621D6048}">
      <dgm:prSet phldrT="[Tekst]" custT="1"/>
      <dgm:spPr/>
      <dgm:t>
        <a:bodyPr/>
        <a:lstStyle/>
        <a:p>
          <a:r>
            <a:rPr lang="nl-NL" sz="2800" b="1" dirty="0" smtClean="0">
              <a:latin typeface="Agency FB" panose="020B0503020202020204" pitchFamily="34" charset="0"/>
            </a:rPr>
            <a:t>Cognitieve fase</a:t>
          </a:r>
          <a:endParaRPr lang="nl-NL" sz="2800" b="1" dirty="0">
            <a:latin typeface="Agency FB" panose="020B0503020202020204" pitchFamily="34" charset="0"/>
          </a:endParaRPr>
        </a:p>
      </dgm:t>
    </dgm:pt>
    <dgm:pt modelId="{7C68993C-47EB-4ED8-AE7D-C3EA3347F1AE}" type="parTrans" cxnId="{1F1E52FA-4486-490D-BDCD-D4B471DD685F}">
      <dgm:prSet/>
      <dgm:spPr/>
      <dgm:t>
        <a:bodyPr/>
        <a:lstStyle/>
        <a:p>
          <a:endParaRPr lang="nl-NL"/>
        </a:p>
      </dgm:t>
    </dgm:pt>
    <dgm:pt modelId="{5435AD25-8E5B-4FE2-AFA3-528862C02BB1}" type="sibTrans" cxnId="{1F1E52FA-4486-490D-BDCD-D4B471DD685F}">
      <dgm:prSet/>
      <dgm:spPr/>
      <dgm:t>
        <a:bodyPr/>
        <a:lstStyle/>
        <a:p>
          <a:endParaRPr lang="nl-NL"/>
        </a:p>
      </dgm:t>
    </dgm:pt>
    <dgm:pt modelId="{1DC8050D-95E4-48C5-ABFF-2E8F902A7113}">
      <dgm:prSet phldrT="[Tekst]" custT="1"/>
      <dgm:spPr/>
      <dgm:t>
        <a:bodyPr/>
        <a:lstStyle/>
        <a:p>
          <a:r>
            <a:rPr lang="nl-NL" sz="2400" dirty="0" smtClean="0">
              <a:latin typeface="Agency FB" panose="020B0503020202020204" pitchFamily="34" charset="0"/>
            </a:rPr>
            <a:t>Overdragen van kennis</a:t>
          </a:r>
          <a:endParaRPr lang="nl-NL" sz="2400" dirty="0">
            <a:latin typeface="Agency FB" panose="020B0503020202020204" pitchFamily="34" charset="0"/>
          </a:endParaRPr>
        </a:p>
      </dgm:t>
    </dgm:pt>
    <dgm:pt modelId="{3A07DE6A-165F-4A4D-BB03-DC1B151D44DD}" type="parTrans" cxnId="{BE644394-7DB5-4D60-8FF7-AE342CEBF375}">
      <dgm:prSet/>
      <dgm:spPr/>
      <dgm:t>
        <a:bodyPr/>
        <a:lstStyle/>
        <a:p>
          <a:endParaRPr lang="nl-NL"/>
        </a:p>
      </dgm:t>
    </dgm:pt>
    <dgm:pt modelId="{525FE789-195B-48E9-B567-CD70274280EA}" type="sibTrans" cxnId="{BE644394-7DB5-4D60-8FF7-AE342CEBF375}">
      <dgm:prSet/>
      <dgm:spPr/>
      <dgm:t>
        <a:bodyPr/>
        <a:lstStyle/>
        <a:p>
          <a:endParaRPr lang="nl-NL"/>
        </a:p>
      </dgm:t>
    </dgm:pt>
    <dgm:pt modelId="{62F22819-E3BB-4EB3-A4D5-DEE82A64A7DB}">
      <dgm:prSet phldrT="[Tekst]" custT="1"/>
      <dgm:spPr/>
      <dgm:t>
        <a:bodyPr/>
        <a:lstStyle/>
        <a:p>
          <a:r>
            <a:rPr lang="nl-NL" sz="2800" b="1" dirty="0" smtClean="0">
              <a:latin typeface="Agency FB" panose="020B0503020202020204" pitchFamily="34" charset="0"/>
            </a:rPr>
            <a:t>Affectieve fase</a:t>
          </a:r>
          <a:endParaRPr lang="nl-NL" sz="2800" b="1" dirty="0">
            <a:latin typeface="Agency FB" panose="020B0503020202020204" pitchFamily="34" charset="0"/>
          </a:endParaRPr>
        </a:p>
      </dgm:t>
    </dgm:pt>
    <dgm:pt modelId="{4ACF2D99-E9BD-49A9-BC7E-5BEE253FE5FB}" type="parTrans" cxnId="{E3024F48-C6B1-42D7-A458-4D5195CC760A}">
      <dgm:prSet/>
      <dgm:spPr/>
      <dgm:t>
        <a:bodyPr/>
        <a:lstStyle/>
        <a:p>
          <a:endParaRPr lang="nl-NL"/>
        </a:p>
      </dgm:t>
    </dgm:pt>
    <dgm:pt modelId="{83272F53-CB56-4D65-80E3-22BF0421E657}" type="sibTrans" cxnId="{E3024F48-C6B1-42D7-A458-4D5195CC760A}">
      <dgm:prSet/>
      <dgm:spPr/>
      <dgm:t>
        <a:bodyPr/>
        <a:lstStyle/>
        <a:p>
          <a:endParaRPr lang="nl-NL"/>
        </a:p>
      </dgm:t>
    </dgm:pt>
    <dgm:pt modelId="{44A96906-0457-417F-A89F-74CDB635214D}">
      <dgm:prSet phldrT="[Tekst]" custT="1"/>
      <dgm:spPr/>
      <dgm:t>
        <a:bodyPr/>
        <a:lstStyle/>
        <a:p>
          <a:r>
            <a:rPr lang="nl-NL" sz="2400" dirty="0" smtClean="0">
              <a:latin typeface="Agency FB" panose="020B0503020202020204" pitchFamily="34" charset="0"/>
            </a:rPr>
            <a:t>Overdragen van positief gevoel</a:t>
          </a:r>
          <a:endParaRPr lang="nl-NL" sz="2400" dirty="0">
            <a:latin typeface="Agency FB" panose="020B0503020202020204" pitchFamily="34" charset="0"/>
          </a:endParaRPr>
        </a:p>
      </dgm:t>
    </dgm:pt>
    <dgm:pt modelId="{DF6A97A3-55FB-4E1F-A396-7B1BA7B7CA06}" type="parTrans" cxnId="{06E6E080-93A1-4513-AC86-1263757818B8}">
      <dgm:prSet/>
      <dgm:spPr/>
      <dgm:t>
        <a:bodyPr/>
        <a:lstStyle/>
        <a:p>
          <a:endParaRPr lang="nl-NL"/>
        </a:p>
      </dgm:t>
    </dgm:pt>
    <dgm:pt modelId="{4529A1E3-3DE6-4078-A49A-024F25F01919}" type="sibTrans" cxnId="{06E6E080-93A1-4513-AC86-1263757818B8}">
      <dgm:prSet/>
      <dgm:spPr/>
      <dgm:t>
        <a:bodyPr/>
        <a:lstStyle/>
        <a:p>
          <a:endParaRPr lang="nl-NL"/>
        </a:p>
      </dgm:t>
    </dgm:pt>
    <dgm:pt modelId="{593B74D2-AC92-4D9D-81D3-6759191F006C}">
      <dgm:prSet phldrT="[Tekst]" custT="1"/>
      <dgm:spPr/>
      <dgm:t>
        <a:bodyPr/>
        <a:lstStyle/>
        <a:p>
          <a:r>
            <a:rPr lang="nl-NL" sz="2800" b="1" dirty="0" smtClean="0">
              <a:latin typeface="Agency FB" panose="020B0503020202020204" pitchFamily="34" charset="0"/>
            </a:rPr>
            <a:t>Conatieve fase</a:t>
          </a:r>
          <a:endParaRPr lang="nl-NL" sz="2800" b="1" dirty="0">
            <a:latin typeface="Agency FB" panose="020B0503020202020204" pitchFamily="34" charset="0"/>
          </a:endParaRPr>
        </a:p>
      </dgm:t>
    </dgm:pt>
    <dgm:pt modelId="{AFBF1184-D3F7-402F-A636-A46655A1B4F4}" type="parTrans" cxnId="{C51D0189-0B9F-465F-8599-004624CD8055}">
      <dgm:prSet/>
      <dgm:spPr/>
      <dgm:t>
        <a:bodyPr/>
        <a:lstStyle/>
        <a:p>
          <a:endParaRPr lang="nl-NL"/>
        </a:p>
      </dgm:t>
    </dgm:pt>
    <dgm:pt modelId="{04222887-8350-4E64-9518-851FA7120F05}" type="sibTrans" cxnId="{C51D0189-0B9F-465F-8599-004624CD8055}">
      <dgm:prSet/>
      <dgm:spPr/>
      <dgm:t>
        <a:bodyPr/>
        <a:lstStyle/>
        <a:p>
          <a:endParaRPr lang="nl-NL"/>
        </a:p>
      </dgm:t>
    </dgm:pt>
    <dgm:pt modelId="{44E759DA-47D8-4EC8-926D-6BCCA07468E5}">
      <dgm:prSet phldrT="[Tekst]" custT="1"/>
      <dgm:spPr/>
      <dgm:t>
        <a:bodyPr/>
        <a:lstStyle/>
        <a:p>
          <a:r>
            <a:rPr lang="nl-NL" sz="2400" dirty="0" smtClean="0">
              <a:latin typeface="Agency FB" panose="020B0503020202020204" pitchFamily="34" charset="0"/>
            </a:rPr>
            <a:t>Beïnvloeden van het gedrag</a:t>
          </a:r>
          <a:endParaRPr lang="nl-NL" sz="2400" dirty="0">
            <a:latin typeface="Agency FB" panose="020B0503020202020204" pitchFamily="34" charset="0"/>
          </a:endParaRPr>
        </a:p>
      </dgm:t>
    </dgm:pt>
    <dgm:pt modelId="{CB372C74-BD1C-497D-BC24-B790B6D42FBE}" type="parTrans" cxnId="{C5226D1E-AFA8-4C76-BE17-545292A9B95B}">
      <dgm:prSet/>
      <dgm:spPr/>
      <dgm:t>
        <a:bodyPr/>
        <a:lstStyle/>
        <a:p>
          <a:endParaRPr lang="nl-NL"/>
        </a:p>
      </dgm:t>
    </dgm:pt>
    <dgm:pt modelId="{AB5F9076-3245-4EBD-A4DE-77260A6540A7}" type="sibTrans" cxnId="{C5226D1E-AFA8-4C76-BE17-545292A9B95B}">
      <dgm:prSet/>
      <dgm:spPr/>
      <dgm:t>
        <a:bodyPr/>
        <a:lstStyle/>
        <a:p>
          <a:endParaRPr lang="nl-NL"/>
        </a:p>
      </dgm:t>
    </dgm:pt>
    <dgm:pt modelId="{C50014C0-E2C8-4B57-979F-1288564D04F2}" type="pres">
      <dgm:prSet presAssocID="{F5F76A6C-15C1-4FE2-822A-3E31F547AC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337433F-82F4-45F2-8DD9-82EA5BD6521C}" type="pres">
      <dgm:prSet presAssocID="{593B74D2-AC92-4D9D-81D3-6759191F006C}" presName="boxAndChildren" presStyleCnt="0"/>
      <dgm:spPr/>
    </dgm:pt>
    <dgm:pt modelId="{8C9EF8B8-09ED-458C-9EED-8DF5C9E338D1}" type="pres">
      <dgm:prSet presAssocID="{593B74D2-AC92-4D9D-81D3-6759191F006C}" presName="parentTextBox" presStyleLbl="node1" presStyleIdx="0" presStyleCnt="3"/>
      <dgm:spPr/>
      <dgm:t>
        <a:bodyPr/>
        <a:lstStyle/>
        <a:p>
          <a:endParaRPr lang="nl-NL"/>
        </a:p>
      </dgm:t>
    </dgm:pt>
    <dgm:pt modelId="{C6BC93ED-1216-4168-AEFA-6FEDE1B3EE84}" type="pres">
      <dgm:prSet presAssocID="{593B74D2-AC92-4D9D-81D3-6759191F006C}" presName="entireBox" presStyleLbl="node1" presStyleIdx="0" presStyleCnt="3"/>
      <dgm:spPr/>
      <dgm:t>
        <a:bodyPr/>
        <a:lstStyle/>
        <a:p>
          <a:endParaRPr lang="nl-NL"/>
        </a:p>
      </dgm:t>
    </dgm:pt>
    <dgm:pt modelId="{19AAFD5E-89C7-4E7C-80E5-AC6303205651}" type="pres">
      <dgm:prSet presAssocID="{593B74D2-AC92-4D9D-81D3-6759191F006C}" presName="descendantBox" presStyleCnt="0"/>
      <dgm:spPr/>
    </dgm:pt>
    <dgm:pt modelId="{6EF8F361-5205-4D51-81CF-10F0B51FBC61}" type="pres">
      <dgm:prSet presAssocID="{44E759DA-47D8-4EC8-926D-6BCCA07468E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531877-84D5-4ED6-92F3-8E8A14F929BC}" type="pres">
      <dgm:prSet presAssocID="{83272F53-CB56-4D65-80E3-22BF0421E657}" presName="sp" presStyleCnt="0"/>
      <dgm:spPr/>
    </dgm:pt>
    <dgm:pt modelId="{93615D6D-4E8A-4B8F-B4A1-4A0437AFA63A}" type="pres">
      <dgm:prSet presAssocID="{62F22819-E3BB-4EB3-A4D5-DEE82A64A7DB}" presName="arrowAndChildren" presStyleCnt="0"/>
      <dgm:spPr/>
    </dgm:pt>
    <dgm:pt modelId="{2DC7476A-2441-4A72-8357-9E2663B2AB00}" type="pres">
      <dgm:prSet presAssocID="{62F22819-E3BB-4EB3-A4D5-DEE82A64A7DB}" presName="parentTextArrow" presStyleLbl="node1" presStyleIdx="0" presStyleCnt="3"/>
      <dgm:spPr/>
      <dgm:t>
        <a:bodyPr/>
        <a:lstStyle/>
        <a:p>
          <a:endParaRPr lang="nl-NL"/>
        </a:p>
      </dgm:t>
    </dgm:pt>
    <dgm:pt modelId="{B19C0CA3-FA1A-46CC-B3FE-ADB675397D70}" type="pres">
      <dgm:prSet presAssocID="{62F22819-E3BB-4EB3-A4D5-DEE82A64A7DB}" presName="arrow" presStyleLbl="node1" presStyleIdx="1" presStyleCnt="3" custLinFactNeighborX="-283" custLinFactNeighborY="-9"/>
      <dgm:spPr/>
      <dgm:t>
        <a:bodyPr/>
        <a:lstStyle/>
        <a:p>
          <a:endParaRPr lang="nl-NL"/>
        </a:p>
      </dgm:t>
    </dgm:pt>
    <dgm:pt modelId="{F3A3A436-807C-4892-9665-55B26D37ABBB}" type="pres">
      <dgm:prSet presAssocID="{62F22819-E3BB-4EB3-A4D5-DEE82A64A7DB}" presName="descendantArrow" presStyleCnt="0"/>
      <dgm:spPr/>
    </dgm:pt>
    <dgm:pt modelId="{9FC18F97-651F-4540-B595-EB6887653253}" type="pres">
      <dgm:prSet presAssocID="{44A96906-0457-417F-A89F-74CDB635214D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C85B69-A4C7-4BD4-ABDE-459CD44CF44B}" type="pres">
      <dgm:prSet presAssocID="{5435AD25-8E5B-4FE2-AFA3-528862C02BB1}" presName="sp" presStyleCnt="0"/>
      <dgm:spPr/>
    </dgm:pt>
    <dgm:pt modelId="{04AB134C-A6E7-4695-88C9-FA6D9034B779}" type="pres">
      <dgm:prSet presAssocID="{5C618C8F-7ADD-4318-AE97-F566621D6048}" presName="arrowAndChildren" presStyleCnt="0"/>
      <dgm:spPr/>
    </dgm:pt>
    <dgm:pt modelId="{C110F5FA-6C0E-48E1-AF5F-E3522A7F0141}" type="pres">
      <dgm:prSet presAssocID="{5C618C8F-7ADD-4318-AE97-F566621D6048}" presName="parentTextArrow" presStyleLbl="node1" presStyleIdx="1" presStyleCnt="3"/>
      <dgm:spPr/>
      <dgm:t>
        <a:bodyPr/>
        <a:lstStyle/>
        <a:p>
          <a:endParaRPr lang="nl-NL"/>
        </a:p>
      </dgm:t>
    </dgm:pt>
    <dgm:pt modelId="{5423F420-B569-467D-B6C2-C124075DC432}" type="pres">
      <dgm:prSet presAssocID="{5C618C8F-7ADD-4318-AE97-F566621D6048}" presName="arrow" presStyleLbl="node1" presStyleIdx="2" presStyleCnt="3" custLinFactNeighborX="1303" custLinFactNeighborY="-46"/>
      <dgm:spPr/>
      <dgm:t>
        <a:bodyPr/>
        <a:lstStyle/>
        <a:p>
          <a:endParaRPr lang="nl-NL"/>
        </a:p>
      </dgm:t>
    </dgm:pt>
    <dgm:pt modelId="{C5C9F56C-FAA0-47DD-8C83-7A6E9E9372A3}" type="pres">
      <dgm:prSet presAssocID="{5C618C8F-7ADD-4318-AE97-F566621D6048}" presName="descendantArrow" presStyleCnt="0"/>
      <dgm:spPr/>
    </dgm:pt>
    <dgm:pt modelId="{511C8F8D-E4B3-4909-9C25-5EA7871847B1}" type="pres">
      <dgm:prSet presAssocID="{1DC8050D-95E4-48C5-ABFF-2E8F902A7113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51D0189-0B9F-465F-8599-004624CD8055}" srcId="{F5F76A6C-15C1-4FE2-822A-3E31F547AC1E}" destId="{593B74D2-AC92-4D9D-81D3-6759191F006C}" srcOrd="2" destOrd="0" parTransId="{AFBF1184-D3F7-402F-A636-A46655A1B4F4}" sibTransId="{04222887-8350-4E64-9518-851FA7120F05}"/>
    <dgm:cxn modelId="{0B6BE7A3-E870-4BA9-9BA2-652B09AB4277}" type="presOf" srcId="{5C618C8F-7ADD-4318-AE97-F566621D6048}" destId="{C110F5FA-6C0E-48E1-AF5F-E3522A7F0141}" srcOrd="0" destOrd="0" presId="urn:microsoft.com/office/officeart/2005/8/layout/process4"/>
    <dgm:cxn modelId="{13187DD3-291A-4011-BD0D-60C45A9BEC59}" type="presOf" srcId="{593B74D2-AC92-4D9D-81D3-6759191F006C}" destId="{8C9EF8B8-09ED-458C-9EED-8DF5C9E338D1}" srcOrd="0" destOrd="0" presId="urn:microsoft.com/office/officeart/2005/8/layout/process4"/>
    <dgm:cxn modelId="{FF351DED-DB6C-422D-A53F-1AFAFCA2EDCA}" type="presOf" srcId="{1DC8050D-95E4-48C5-ABFF-2E8F902A7113}" destId="{511C8F8D-E4B3-4909-9C25-5EA7871847B1}" srcOrd="0" destOrd="0" presId="urn:microsoft.com/office/officeart/2005/8/layout/process4"/>
    <dgm:cxn modelId="{88F7C877-ED07-445C-B490-29251FF80094}" type="presOf" srcId="{44A96906-0457-417F-A89F-74CDB635214D}" destId="{9FC18F97-651F-4540-B595-EB6887653253}" srcOrd="0" destOrd="0" presId="urn:microsoft.com/office/officeart/2005/8/layout/process4"/>
    <dgm:cxn modelId="{E1240593-8D92-48B1-A9A3-631C28A41A82}" type="presOf" srcId="{F5F76A6C-15C1-4FE2-822A-3E31F547AC1E}" destId="{C50014C0-E2C8-4B57-979F-1288564D04F2}" srcOrd="0" destOrd="0" presId="urn:microsoft.com/office/officeart/2005/8/layout/process4"/>
    <dgm:cxn modelId="{70FD830F-932F-4359-8621-F8C5E4D0CDB4}" type="presOf" srcId="{5C618C8F-7ADD-4318-AE97-F566621D6048}" destId="{5423F420-B569-467D-B6C2-C124075DC432}" srcOrd="1" destOrd="0" presId="urn:microsoft.com/office/officeart/2005/8/layout/process4"/>
    <dgm:cxn modelId="{1F1E52FA-4486-490D-BDCD-D4B471DD685F}" srcId="{F5F76A6C-15C1-4FE2-822A-3E31F547AC1E}" destId="{5C618C8F-7ADD-4318-AE97-F566621D6048}" srcOrd="0" destOrd="0" parTransId="{7C68993C-47EB-4ED8-AE7D-C3EA3347F1AE}" sibTransId="{5435AD25-8E5B-4FE2-AFA3-528862C02BB1}"/>
    <dgm:cxn modelId="{C5226D1E-AFA8-4C76-BE17-545292A9B95B}" srcId="{593B74D2-AC92-4D9D-81D3-6759191F006C}" destId="{44E759DA-47D8-4EC8-926D-6BCCA07468E5}" srcOrd="0" destOrd="0" parTransId="{CB372C74-BD1C-497D-BC24-B790B6D42FBE}" sibTransId="{AB5F9076-3245-4EBD-A4DE-77260A6540A7}"/>
    <dgm:cxn modelId="{06E6E080-93A1-4513-AC86-1263757818B8}" srcId="{62F22819-E3BB-4EB3-A4D5-DEE82A64A7DB}" destId="{44A96906-0457-417F-A89F-74CDB635214D}" srcOrd="0" destOrd="0" parTransId="{DF6A97A3-55FB-4E1F-A396-7B1BA7B7CA06}" sibTransId="{4529A1E3-3DE6-4078-A49A-024F25F01919}"/>
    <dgm:cxn modelId="{949BA576-04AF-4DBE-A8B4-1D7EA823AF5A}" type="presOf" srcId="{593B74D2-AC92-4D9D-81D3-6759191F006C}" destId="{C6BC93ED-1216-4168-AEFA-6FEDE1B3EE84}" srcOrd="1" destOrd="0" presId="urn:microsoft.com/office/officeart/2005/8/layout/process4"/>
    <dgm:cxn modelId="{8FAE2B5D-3905-4035-8D16-BBE9BF27A9C8}" type="presOf" srcId="{62F22819-E3BB-4EB3-A4D5-DEE82A64A7DB}" destId="{B19C0CA3-FA1A-46CC-B3FE-ADB675397D70}" srcOrd="1" destOrd="0" presId="urn:microsoft.com/office/officeart/2005/8/layout/process4"/>
    <dgm:cxn modelId="{E3024F48-C6B1-42D7-A458-4D5195CC760A}" srcId="{F5F76A6C-15C1-4FE2-822A-3E31F547AC1E}" destId="{62F22819-E3BB-4EB3-A4D5-DEE82A64A7DB}" srcOrd="1" destOrd="0" parTransId="{4ACF2D99-E9BD-49A9-BC7E-5BEE253FE5FB}" sibTransId="{83272F53-CB56-4D65-80E3-22BF0421E657}"/>
    <dgm:cxn modelId="{2AC2DB72-44E7-43BF-924E-DF1F9B03362E}" type="presOf" srcId="{62F22819-E3BB-4EB3-A4D5-DEE82A64A7DB}" destId="{2DC7476A-2441-4A72-8357-9E2663B2AB00}" srcOrd="0" destOrd="0" presId="urn:microsoft.com/office/officeart/2005/8/layout/process4"/>
    <dgm:cxn modelId="{BE644394-7DB5-4D60-8FF7-AE342CEBF375}" srcId="{5C618C8F-7ADD-4318-AE97-F566621D6048}" destId="{1DC8050D-95E4-48C5-ABFF-2E8F902A7113}" srcOrd="0" destOrd="0" parTransId="{3A07DE6A-165F-4A4D-BB03-DC1B151D44DD}" sibTransId="{525FE789-195B-48E9-B567-CD70274280EA}"/>
    <dgm:cxn modelId="{89B9998B-68D1-4C00-92D1-937F60E0B66D}" type="presOf" srcId="{44E759DA-47D8-4EC8-926D-6BCCA07468E5}" destId="{6EF8F361-5205-4D51-81CF-10F0B51FBC61}" srcOrd="0" destOrd="0" presId="urn:microsoft.com/office/officeart/2005/8/layout/process4"/>
    <dgm:cxn modelId="{F33D7088-DEF1-47C1-9C0C-6171C6C8E79D}" type="presParOf" srcId="{C50014C0-E2C8-4B57-979F-1288564D04F2}" destId="{6337433F-82F4-45F2-8DD9-82EA5BD6521C}" srcOrd="0" destOrd="0" presId="urn:microsoft.com/office/officeart/2005/8/layout/process4"/>
    <dgm:cxn modelId="{28597A41-1B09-45F8-BF3A-A76BD7A9822D}" type="presParOf" srcId="{6337433F-82F4-45F2-8DD9-82EA5BD6521C}" destId="{8C9EF8B8-09ED-458C-9EED-8DF5C9E338D1}" srcOrd="0" destOrd="0" presId="urn:microsoft.com/office/officeart/2005/8/layout/process4"/>
    <dgm:cxn modelId="{F468182D-999B-434E-9C8C-60E60E99833B}" type="presParOf" srcId="{6337433F-82F4-45F2-8DD9-82EA5BD6521C}" destId="{C6BC93ED-1216-4168-AEFA-6FEDE1B3EE84}" srcOrd="1" destOrd="0" presId="urn:microsoft.com/office/officeart/2005/8/layout/process4"/>
    <dgm:cxn modelId="{C00DBD33-0220-4078-9690-B26B4DB20EC4}" type="presParOf" srcId="{6337433F-82F4-45F2-8DD9-82EA5BD6521C}" destId="{19AAFD5E-89C7-4E7C-80E5-AC6303205651}" srcOrd="2" destOrd="0" presId="urn:microsoft.com/office/officeart/2005/8/layout/process4"/>
    <dgm:cxn modelId="{7D97B24C-A582-4654-A07D-66525F812D1C}" type="presParOf" srcId="{19AAFD5E-89C7-4E7C-80E5-AC6303205651}" destId="{6EF8F361-5205-4D51-81CF-10F0B51FBC61}" srcOrd="0" destOrd="0" presId="urn:microsoft.com/office/officeart/2005/8/layout/process4"/>
    <dgm:cxn modelId="{C6C1C282-848A-4A76-A64B-E31D2D2FA0FD}" type="presParOf" srcId="{C50014C0-E2C8-4B57-979F-1288564D04F2}" destId="{DB531877-84D5-4ED6-92F3-8E8A14F929BC}" srcOrd="1" destOrd="0" presId="urn:microsoft.com/office/officeart/2005/8/layout/process4"/>
    <dgm:cxn modelId="{7C7B40E3-5F20-4398-88B8-463B4FE25A99}" type="presParOf" srcId="{C50014C0-E2C8-4B57-979F-1288564D04F2}" destId="{93615D6D-4E8A-4B8F-B4A1-4A0437AFA63A}" srcOrd="2" destOrd="0" presId="urn:microsoft.com/office/officeart/2005/8/layout/process4"/>
    <dgm:cxn modelId="{02748972-E04E-4A20-8C88-650A73791B47}" type="presParOf" srcId="{93615D6D-4E8A-4B8F-B4A1-4A0437AFA63A}" destId="{2DC7476A-2441-4A72-8357-9E2663B2AB00}" srcOrd="0" destOrd="0" presId="urn:microsoft.com/office/officeart/2005/8/layout/process4"/>
    <dgm:cxn modelId="{8E3F9CFE-05AC-4F68-9612-E0E3EA4A7F03}" type="presParOf" srcId="{93615D6D-4E8A-4B8F-B4A1-4A0437AFA63A}" destId="{B19C0CA3-FA1A-46CC-B3FE-ADB675397D70}" srcOrd="1" destOrd="0" presId="urn:microsoft.com/office/officeart/2005/8/layout/process4"/>
    <dgm:cxn modelId="{D820582B-7CED-4846-AEE2-C745E33D204D}" type="presParOf" srcId="{93615D6D-4E8A-4B8F-B4A1-4A0437AFA63A}" destId="{F3A3A436-807C-4892-9665-55B26D37ABBB}" srcOrd="2" destOrd="0" presId="urn:microsoft.com/office/officeart/2005/8/layout/process4"/>
    <dgm:cxn modelId="{CDABF15A-B31C-44BB-93F9-26CAC4A7AA90}" type="presParOf" srcId="{F3A3A436-807C-4892-9665-55B26D37ABBB}" destId="{9FC18F97-651F-4540-B595-EB6887653253}" srcOrd="0" destOrd="0" presId="urn:microsoft.com/office/officeart/2005/8/layout/process4"/>
    <dgm:cxn modelId="{82066388-5F7B-4719-8EEF-6BF88FD031F4}" type="presParOf" srcId="{C50014C0-E2C8-4B57-979F-1288564D04F2}" destId="{FCC85B69-A4C7-4BD4-ABDE-459CD44CF44B}" srcOrd="3" destOrd="0" presId="urn:microsoft.com/office/officeart/2005/8/layout/process4"/>
    <dgm:cxn modelId="{6DCCAC59-7F57-4425-8479-496178EB05B2}" type="presParOf" srcId="{C50014C0-E2C8-4B57-979F-1288564D04F2}" destId="{04AB134C-A6E7-4695-88C9-FA6D9034B779}" srcOrd="4" destOrd="0" presId="urn:microsoft.com/office/officeart/2005/8/layout/process4"/>
    <dgm:cxn modelId="{E062A45B-D15F-4C02-82E1-9CD38D2BB90E}" type="presParOf" srcId="{04AB134C-A6E7-4695-88C9-FA6D9034B779}" destId="{C110F5FA-6C0E-48E1-AF5F-E3522A7F0141}" srcOrd="0" destOrd="0" presId="urn:microsoft.com/office/officeart/2005/8/layout/process4"/>
    <dgm:cxn modelId="{77B3C3F6-1458-41E6-BB15-B946CAC07A47}" type="presParOf" srcId="{04AB134C-A6E7-4695-88C9-FA6D9034B779}" destId="{5423F420-B569-467D-B6C2-C124075DC432}" srcOrd="1" destOrd="0" presId="urn:microsoft.com/office/officeart/2005/8/layout/process4"/>
    <dgm:cxn modelId="{851ABAC3-62B3-4B57-B716-D6DDC70C16DC}" type="presParOf" srcId="{04AB134C-A6E7-4695-88C9-FA6D9034B779}" destId="{C5C9F56C-FAA0-47DD-8C83-7A6E9E9372A3}" srcOrd="2" destOrd="0" presId="urn:microsoft.com/office/officeart/2005/8/layout/process4"/>
    <dgm:cxn modelId="{762CE430-3757-4EDB-B131-2D7364D17BE1}" type="presParOf" srcId="{C5C9F56C-FAA0-47DD-8C83-7A6E9E9372A3}" destId="{511C8F8D-E4B3-4909-9C25-5EA7871847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C93ED-1216-4168-AEFA-6FEDE1B3EE84}">
      <dsp:nvSpPr>
        <dsp:cNvPr id="0" name=""/>
        <dsp:cNvSpPr/>
      </dsp:nvSpPr>
      <dsp:spPr>
        <a:xfrm>
          <a:off x="0" y="2087669"/>
          <a:ext cx="5679209" cy="685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latin typeface="Agency FB" panose="020B0503020202020204" pitchFamily="34" charset="0"/>
            </a:rPr>
            <a:t>Conatieve fase</a:t>
          </a:r>
          <a:endParaRPr lang="nl-NL" sz="2800" b="1" kern="1200" dirty="0">
            <a:latin typeface="Agency FB" panose="020B0503020202020204" pitchFamily="34" charset="0"/>
          </a:endParaRPr>
        </a:p>
      </dsp:txBody>
      <dsp:txXfrm>
        <a:off x="0" y="2087669"/>
        <a:ext cx="5679209" cy="370018"/>
      </dsp:txXfrm>
    </dsp:sp>
    <dsp:sp modelId="{6EF8F361-5205-4D51-81CF-10F0B51FBC61}">
      <dsp:nvSpPr>
        <dsp:cNvPr id="0" name=""/>
        <dsp:cNvSpPr/>
      </dsp:nvSpPr>
      <dsp:spPr>
        <a:xfrm>
          <a:off x="0" y="2443984"/>
          <a:ext cx="5679209" cy="315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latin typeface="Agency FB" panose="020B0503020202020204" pitchFamily="34" charset="0"/>
            </a:rPr>
            <a:t>Beïnvloeden van het gedrag</a:t>
          </a:r>
          <a:endParaRPr lang="nl-NL" sz="2400" kern="1200" dirty="0">
            <a:latin typeface="Agency FB" panose="020B0503020202020204" pitchFamily="34" charset="0"/>
          </a:endParaRPr>
        </a:p>
      </dsp:txBody>
      <dsp:txXfrm>
        <a:off x="0" y="2443984"/>
        <a:ext cx="5679209" cy="315201"/>
      </dsp:txXfrm>
    </dsp:sp>
    <dsp:sp modelId="{B19C0CA3-FA1A-46CC-B3FE-ADB675397D70}">
      <dsp:nvSpPr>
        <dsp:cNvPr id="0" name=""/>
        <dsp:cNvSpPr/>
      </dsp:nvSpPr>
      <dsp:spPr>
        <a:xfrm rot="10800000">
          <a:off x="0" y="1043985"/>
          <a:ext cx="5679209" cy="105386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latin typeface="Agency FB" panose="020B0503020202020204" pitchFamily="34" charset="0"/>
            </a:rPr>
            <a:t>Affectieve fase</a:t>
          </a:r>
          <a:endParaRPr lang="nl-NL" sz="2800" b="1" kern="1200" dirty="0">
            <a:latin typeface="Agency FB" panose="020B0503020202020204" pitchFamily="34" charset="0"/>
          </a:endParaRPr>
        </a:p>
      </dsp:txBody>
      <dsp:txXfrm rot="-10800000">
        <a:off x="0" y="1043985"/>
        <a:ext cx="5679209" cy="369907"/>
      </dsp:txXfrm>
    </dsp:sp>
    <dsp:sp modelId="{9FC18F97-651F-4540-B595-EB6887653253}">
      <dsp:nvSpPr>
        <dsp:cNvPr id="0" name=""/>
        <dsp:cNvSpPr/>
      </dsp:nvSpPr>
      <dsp:spPr>
        <a:xfrm>
          <a:off x="0" y="1413987"/>
          <a:ext cx="5679209" cy="315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latin typeface="Agency FB" panose="020B0503020202020204" pitchFamily="34" charset="0"/>
            </a:rPr>
            <a:t>Overdragen van positief gevoel</a:t>
          </a:r>
          <a:endParaRPr lang="nl-NL" sz="2400" kern="1200" dirty="0">
            <a:latin typeface="Agency FB" panose="020B0503020202020204" pitchFamily="34" charset="0"/>
          </a:endParaRPr>
        </a:p>
      </dsp:txBody>
      <dsp:txXfrm>
        <a:off x="0" y="1413987"/>
        <a:ext cx="5679209" cy="315106"/>
      </dsp:txXfrm>
    </dsp:sp>
    <dsp:sp modelId="{5423F420-B569-467D-B6C2-C124075DC432}">
      <dsp:nvSpPr>
        <dsp:cNvPr id="0" name=""/>
        <dsp:cNvSpPr/>
      </dsp:nvSpPr>
      <dsp:spPr>
        <a:xfrm rot="10800000">
          <a:off x="0" y="5"/>
          <a:ext cx="5679209" cy="105386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latin typeface="Agency FB" panose="020B0503020202020204" pitchFamily="34" charset="0"/>
            </a:rPr>
            <a:t>Cognitieve fase</a:t>
          </a:r>
          <a:endParaRPr lang="nl-NL" sz="2800" b="1" kern="1200" dirty="0">
            <a:latin typeface="Agency FB" panose="020B0503020202020204" pitchFamily="34" charset="0"/>
          </a:endParaRPr>
        </a:p>
      </dsp:txBody>
      <dsp:txXfrm rot="-10800000">
        <a:off x="0" y="5"/>
        <a:ext cx="5679209" cy="369907"/>
      </dsp:txXfrm>
    </dsp:sp>
    <dsp:sp modelId="{511C8F8D-E4B3-4909-9C25-5EA7871847B1}">
      <dsp:nvSpPr>
        <dsp:cNvPr id="0" name=""/>
        <dsp:cNvSpPr/>
      </dsp:nvSpPr>
      <dsp:spPr>
        <a:xfrm>
          <a:off x="0" y="370397"/>
          <a:ext cx="5679209" cy="315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latin typeface="Agency FB" panose="020B0503020202020204" pitchFamily="34" charset="0"/>
            </a:rPr>
            <a:t>Overdragen van kennis</a:t>
          </a:r>
          <a:endParaRPr lang="nl-NL" sz="2400" kern="1200" dirty="0">
            <a:latin typeface="Agency FB" panose="020B0503020202020204" pitchFamily="34" charset="0"/>
          </a:endParaRPr>
        </a:p>
      </dsp:txBody>
      <dsp:txXfrm>
        <a:off x="0" y="370397"/>
        <a:ext cx="5679209" cy="31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66A1-9754-46AE-A708-81EC0C877E9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632C-52D1-48B8-9DAD-B6A117AEB4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5030-137E-4C4B-9538-F5FB31605BFA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08AF-7A7B-416B-B170-C74F4F3A3B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FA50-C1C9-425C-A5D4-9ED5ED4C73E4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C5FB-7D24-49B2-987B-0BDED6FAF0B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40C6-C0AE-4A8C-8329-93A51BA22437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2E97-3298-444F-AA5A-40E98E41C31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8B9B-0C06-4016-941A-53F367DF1DFC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623-0AB7-4A43-9D80-C544DA75A32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DCA4-F7BE-4984-ADD2-CCDFAEF3B95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B214-8064-4C7A-94D5-22B8AEC04B4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35A5-EB29-4029-B33A-B66A780C1584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1666-3DFB-4CCB-8B1B-E5818A26686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FFF8-A302-48C2-ABE4-359ABC610F02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4236-8D4B-4EF7-B2D4-B0BAA0DAD0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A471-AA2F-45CD-AE2F-CCB926540C8F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5FF6-22BD-4974-9ED7-AA2907B992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2139-BDF1-433A-AF13-343A4C2C1851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BEFF-7237-481D-8190-70E08895ACD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FD1C-049D-45CF-887A-1203D2FCFAB9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DAF4-499C-4DD8-983D-22607B4261D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B6397-2CD7-4AC0-BCFF-E03F59E917C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DD0691-3158-43A9-836A-7B96356417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7" name="Afbeelding 6" descr="Logo studio 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4800" y="5638800"/>
            <a:ext cx="1219200" cy="857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2j2-DqcPfM" TargetMode="Externa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6487160" cy="42307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 descr="http://media02.hongkiat.com/effective-communications-designers/communication-pat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46096"/>
            <a:ext cx="4781549" cy="28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01" y="1600200"/>
            <a:ext cx="6019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Communicatie</a:t>
            </a:r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29" y="1447800"/>
            <a:ext cx="1521710" cy="5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76600" y="1358071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5192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pic>
        <p:nvPicPr>
          <p:cNvPr id="2" name="Picture 2" descr="Afbeeldingsresultaat voor it: chapter t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02" y="2065957"/>
            <a:ext cx="325882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76600" y="1358071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00" y="2127075"/>
            <a:ext cx="2616100" cy="38093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27075"/>
            <a:ext cx="2545776" cy="3809305"/>
          </a:xfrm>
          <a:prstGeom prst="rect">
            <a:avLst/>
          </a:prstGeom>
        </p:spPr>
      </p:pic>
      <p:sp>
        <p:nvSpPr>
          <p:cNvPr id="22" name="Rounded Rectangle 13"/>
          <p:cNvSpPr/>
          <p:nvPr/>
        </p:nvSpPr>
        <p:spPr>
          <a:xfrm>
            <a:off x="604982" y="2687620"/>
            <a:ext cx="25192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</p:spTree>
    <p:extLst>
      <p:ext uri="{BB962C8B-B14F-4D97-AF65-F5344CB8AC3E}">
        <p14:creationId xmlns:p14="http://schemas.microsoft.com/office/powerpoint/2010/main" val="12855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76600" y="1358071"/>
            <a:ext cx="472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3200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286000" y="3613747"/>
            <a:ext cx="5715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AIDA</a:t>
            </a:r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-model</a:t>
            </a:r>
          </a:p>
          <a:p>
            <a:r>
              <a:rPr lang="nl-NL" sz="2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A</a:t>
            </a:r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ttention  </a:t>
            </a:r>
            <a:r>
              <a:rPr lang="nl-NL" sz="2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I</a:t>
            </a:r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nterest  </a:t>
            </a:r>
            <a:r>
              <a:rPr lang="nl-NL" sz="2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D</a:t>
            </a:r>
            <a:r>
              <a:rPr lang="nl-NL" sz="2800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esire</a:t>
            </a:r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 </a:t>
            </a:r>
            <a:r>
              <a:rPr lang="nl-NL" sz="2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A</a:t>
            </a:r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ction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394"/>
            <a:ext cx="2178669" cy="18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9077"/>
              </p:ext>
            </p:extLst>
          </p:nvPr>
        </p:nvGraphicFramePr>
        <p:xfrm>
          <a:off x="2306782" y="4624084"/>
          <a:ext cx="5198110" cy="14630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3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574"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gency FB" panose="020B0503020202020204" pitchFamily="34" charset="0"/>
                        </a:rPr>
                        <a:t>Communicatiefase</a:t>
                      </a:r>
                      <a:endParaRPr lang="nl-NL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gency FB" panose="020B0503020202020204" pitchFamily="34" charset="0"/>
                        </a:rPr>
                        <a:t>AIDA</a:t>
                      </a:r>
                      <a:endParaRPr lang="nl-NL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74">
                <a:tc>
                  <a:txBody>
                    <a:bodyPr/>
                    <a:lstStyle/>
                    <a:p>
                      <a:r>
                        <a:rPr lang="nl-NL" b="1" dirty="0" smtClean="0">
                          <a:latin typeface="Agency FB" panose="020B0503020202020204" pitchFamily="34" charset="0"/>
                        </a:rPr>
                        <a:t>Cognitief</a:t>
                      </a:r>
                      <a:endParaRPr lang="nl-NL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gency FB" panose="020B0503020202020204" pitchFamily="34" charset="0"/>
                        </a:rPr>
                        <a:t>Aandacht, bekendheid, begrip</a:t>
                      </a:r>
                      <a:endParaRPr lang="nl-NL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74">
                <a:tc>
                  <a:txBody>
                    <a:bodyPr/>
                    <a:lstStyle/>
                    <a:p>
                      <a:r>
                        <a:rPr lang="nl-NL" b="1" dirty="0" smtClean="0">
                          <a:latin typeface="Agency FB" panose="020B0503020202020204" pitchFamily="34" charset="0"/>
                        </a:rPr>
                        <a:t>Affectief</a:t>
                      </a:r>
                      <a:endParaRPr lang="nl-NL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gency FB" panose="020B0503020202020204" pitchFamily="34" charset="0"/>
                        </a:rPr>
                        <a:t>Interesse, begeerte</a:t>
                      </a:r>
                      <a:endParaRPr lang="nl-NL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74">
                <a:tc>
                  <a:txBody>
                    <a:bodyPr/>
                    <a:lstStyle/>
                    <a:p>
                      <a:r>
                        <a:rPr lang="nl-NL" b="1" dirty="0" smtClean="0">
                          <a:latin typeface="Agency FB" panose="020B0503020202020204" pitchFamily="34" charset="0"/>
                        </a:rPr>
                        <a:t>Conatief</a:t>
                      </a:r>
                      <a:endParaRPr lang="nl-NL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Agency FB" panose="020B0503020202020204" pitchFamily="34" charset="0"/>
                        </a:rPr>
                        <a:t>Actie</a:t>
                      </a:r>
                      <a:endParaRPr lang="nl-NL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76600" y="1358071"/>
            <a:ext cx="472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3200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7164" r="5656" b="6478"/>
          <a:stretch/>
        </p:blipFill>
        <p:spPr bwMode="auto">
          <a:xfrm>
            <a:off x="6334652" y="2067956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18" y="2067956"/>
            <a:ext cx="2797088" cy="4013212"/>
          </a:xfrm>
          <a:prstGeom prst="rect">
            <a:avLst/>
          </a:prstGeom>
        </p:spPr>
      </p:pic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</p:spTree>
    <p:extLst>
      <p:ext uri="{BB962C8B-B14F-4D97-AF65-F5344CB8AC3E}">
        <p14:creationId xmlns:p14="http://schemas.microsoft.com/office/powerpoint/2010/main" val="2917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76600" y="1358071"/>
            <a:ext cx="472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3200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pic>
        <p:nvPicPr>
          <p:cNvPr id="2" name="I2j2-DqcPf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860894"/>
            <a:ext cx="5855857" cy="3293919"/>
          </a:xfrm>
          <a:prstGeom prst="rect">
            <a:avLst/>
          </a:prstGeom>
        </p:spPr>
      </p:pic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821" l="8588" r="85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3" t="7164" r="5656" b="6478"/>
          <a:stretch/>
        </p:blipFill>
        <p:spPr bwMode="auto">
          <a:xfrm>
            <a:off x="7125212" y="1848914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36618" y="1296142"/>
            <a:ext cx="6878782" cy="5180858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 smtClean="0"/>
                <a:t>v</a:t>
              </a: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738880" y="1558208"/>
            <a:ext cx="5176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Ruis</a:t>
            </a:r>
            <a:endParaRPr lang="nl-NL" sz="4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11" y="1683985"/>
            <a:ext cx="836206" cy="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el 23"/>
          <p:cNvGraphicFramePr>
            <a:graphicFrameLocks noGrp="1"/>
          </p:cNvGraphicFramePr>
          <p:nvPr>
            <p:extLst/>
          </p:nvPr>
        </p:nvGraphicFramePr>
        <p:xfrm>
          <a:off x="1718128" y="2945992"/>
          <a:ext cx="650794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945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</a:t>
                      </a:r>
                      <a:r>
                        <a:rPr lang="nl-NL" sz="2400" baseline="0" dirty="0" smtClean="0">
                          <a:latin typeface="Agency FB" panose="020B0503020202020204" pitchFamily="34" charset="0"/>
                        </a:rPr>
                        <a:t>gezien?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Selectieve blootstelling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krijgt geen aandacht?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Selectieve aandacht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begrepen?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Selectieve verwerking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herinnerd?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Selectieve herinnering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76600" y="1358071"/>
            <a:ext cx="472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3200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394"/>
            <a:ext cx="2178669" cy="18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56067"/>
              </p:ext>
            </p:extLst>
          </p:nvPr>
        </p:nvGraphicFramePr>
        <p:xfrm>
          <a:off x="1826491" y="4166683"/>
          <a:ext cx="650794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945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</a:t>
                      </a:r>
                      <a:r>
                        <a:rPr lang="nl-NL" sz="2400" baseline="0" dirty="0" smtClean="0">
                          <a:latin typeface="Agency FB" panose="020B0503020202020204" pitchFamily="34" charset="0"/>
                        </a:rPr>
                        <a:t>gezien?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u="sng" dirty="0" smtClean="0">
                          <a:latin typeface="Agency FB" panose="020B0503020202020204" pitchFamily="34" charset="0"/>
                        </a:rPr>
                        <a:t>Geen</a:t>
                      </a:r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 aandacht 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krijgt geen aandacht?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u="sng" dirty="0" smtClean="0">
                          <a:latin typeface="Agency FB" panose="020B0503020202020204" pitchFamily="34" charset="0"/>
                        </a:rPr>
                        <a:t>Geen</a:t>
                      </a:r>
                      <a:r>
                        <a:rPr lang="nl-NL" sz="2400" baseline="0" dirty="0" smtClean="0">
                          <a:latin typeface="Agency FB" panose="020B0503020202020204" pitchFamily="34" charset="0"/>
                        </a:rPr>
                        <a:t> interesse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begrepen?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u="sng" dirty="0" smtClean="0">
                          <a:latin typeface="Agency FB" panose="020B0503020202020204" pitchFamily="34" charset="0"/>
                        </a:rPr>
                        <a:t>Geen</a:t>
                      </a:r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 verlangen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herinnerd?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u="sng" dirty="0" smtClean="0">
                          <a:latin typeface="Agency FB" panose="020B0503020202020204" pitchFamily="34" charset="0"/>
                        </a:rPr>
                        <a:t>Geen</a:t>
                      </a:r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 actie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12" y="3077624"/>
            <a:ext cx="1204768" cy="81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1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14478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19200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057401" y="1233893"/>
            <a:ext cx="61283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Opdracht Adidas</a:t>
            </a: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Open op het Leerplatform de Adidas opdracht </a:t>
            </a:r>
            <a:r>
              <a:rPr lang="nl-NL" sz="2400" b="1" dirty="0">
                <a:solidFill>
                  <a:srgbClr val="00B050"/>
                </a:solidFill>
                <a:latin typeface="Agency FB" panose="020B0503020202020204" pitchFamily="34" charset="0"/>
                <a:ea typeface="+mj-ea"/>
                <a:cs typeface="+mj-cs"/>
              </a:rPr>
              <a:t>[</a:t>
            </a:r>
            <a:r>
              <a:rPr lang="nl-NL" sz="2400" b="1" dirty="0" smtClean="0">
                <a:solidFill>
                  <a:srgbClr val="00B050"/>
                </a:solidFill>
                <a:latin typeface="Agency FB" panose="020B0503020202020204" pitchFamily="34" charset="0"/>
                <a:ea typeface="+mj-ea"/>
                <a:cs typeface="+mj-cs"/>
              </a:rPr>
              <a:t>periode 1] [</a:t>
            </a:r>
            <a:r>
              <a:rPr lang="nl-NL" sz="2400" b="1" dirty="0" err="1" smtClean="0">
                <a:solidFill>
                  <a:srgbClr val="00B050"/>
                </a:solidFill>
                <a:latin typeface="Agency FB" panose="020B0503020202020204" pitchFamily="34" charset="0"/>
                <a:ea typeface="+mj-ea"/>
                <a:cs typeface="+mj-cs"/>
              </a:rPr>
              <a:t>profit</a:t>
            </a:r>
            <a:r>
              <a:rPr lang="nl-NL" sz="2400" b="1" dirty="0" smtClean="0">
                <a:solidFill>
                  <a:srgbClr val="00B050"/>
                </a:solidFill>
                <a:latin typeface="Agency FB" panose="020B0503020202020204" pitchFamily="34" charset="0"/>
                <a:ea typeface="+mj-ea"/>
                <a:cs typeface="+mj-cs"/>
              </a:rPr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Werk individueel de opdracht uit.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Gebruik hierbij ook de </a:t>
            </a:r>
            <a:r>
              <a:rPr lang="nl-NL" sz="2400" i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gekoppelde </a:t>
            </a:r>
            <a:r>
              <a:rPr lang="nl-NL" sz="2400" i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bron</a:t>
            </a: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: Communicatiekanalen</a:t>
            </a:r>
            <a:endParaRPr lang="nl-NL" sz="24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16002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Adidas case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1" y="4110556"/>
            <a:ext cx="2319564" cy="198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Afbeeldingsresultaat voor adidas olympic 20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r="43162" b="12948"/>
          <a:stretch/>
        </p:blipFill>
        <p:spPr bwMode="auto">
          <a:xfrm>
            <a:off x="7026003" y="1362770"/>
            <a:ext cx="1084761" cy="85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2" y="1907939"/>
            <a:ext cx="24384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atin typeface="Agency FB" pitchFamily="34" charset="0"/>
              </a:rPr>
              <a:t>Communicatieproces</a:t>
            </a:r>
            <a:endParaRPr lang="nl-NL" sz="2400" dirty="0">
              <a:latin typeface="Agency FB" pitchFamily="34" charset="0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595880" y="1469135"/>
            <a:ext cx="1747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Planning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595880" y="2195683"/>
            <a:ext cx="4262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Agency FB" panose="020B0503020202020204" pitchFamily="34" charset="0"/>
              </a:rPr>
              <a:t>Herhaling</a:t>
            </a:r>
          </a:p>
          <a:p>
            <a:endParaRPr lang="nl-NL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Agency FB" panose="020B0503020202020204" pitchFamily="34" charset="0"/>
              </a:rPr>
              <a:t>Communicatieproces</a:t>
            </a:r>
            <a:endParaRPr lang="nl-NL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Agency FB" panose="020B0503020202020204" pitchFamily="34" charset="0"/>
              </a:rPr>
              <a:t>Communicatiemodellen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Agency FB" panose="020B0503020202020204" pitchFamily="34" charset="0"/>
              </a:rPr>
              <a:t>AIDA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800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Agency FB" panose="020B0503020202020204" pitchFamily="34" charset="0"/>
              </a:rPr>
              <a:t>Promotiemix</a:t>
            </a:r>
            <a:endParaRPr lang="nl-NL" sz="2800" dirty="0" smtClean="0">
              <a:latin typeface="Agency FB" panose="020B0503020202020204" pitchFamily="34" charset="0"/>
            </a:endParaRPr>
          </a:p>
          <a:p>
            <a:endParaRPr lang="nl-NL" sz="2800" dirty="0" smtClean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2" y="1907939"/>
            <a:ext cx="24384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atin typeface="Agency FB" pitchFamily="34" charset="0"/>
              </a:rPr>
              <a:t>Communicatieproces</a:t>
            </a:r>
            <a:endParaRPr lang="nl-NL" sz="2400" dirty="0">
              <a:latin typeface="Agency FB" pitchFamily="34" charset="0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595880" y="1469135"/>
            <a:ext cx="38811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Planning</a:t>
            </a:r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8" y="2713509"/>
            <a:ext cx="5795962" cy="14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2" y="1907939"/>
            <a:ext cx="24384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atin typeface="Agency FB" pitchFamily="34" charset="0"/>
              </a:rPr>
              <a:t>Communicatieproces</a:t>
            </a:r>
            <a:endParaRPr lang="nl-NL" sz="2400" dirty="0">
              <a:latin typeface="Agency FB" pitchFamily="34" charset="0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595880" y="1469135"/>
            <a:ext cx="38811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Herhaling</a:t>
            </a:r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pic>
        <p:nvPicPr>
          <p:cNvPr id="18" name="Picture 2" descr="People Planet Profit 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09" y="2517064"/>
            <a:ext cx="3129280" cy="33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95880" y="2195683"/>
            <a:ext cx="426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Agency FB" panose="020B0503020202020204" pitchFamily="34" charset="0"/>
              </a:rPr>
              <a:t>Intro Profit</a:t>
            </a:r>
            <a:endParaRPr lang="nl-NL" sz="2800" dirty="0" smtClean="0">
              <a:latin typeface="Agency FB" panose="020B0503020202020204" pitchFamily="34" charset="0"/>
            </a:endParaRPr>
          </a:p>
          <a:p>
            <a:endParaRPr lang="nl-NL" sz="2800" dirty="0" smtClean="0">
              <a:latin typeface="Agency FB" panose="020B0503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755409" y="4036917"/>
            <a:ext cx="4262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gency FB" panose="020B0503020202020204" pitchFamily="34" charset="0"/>
              </a:rPr>
              <a:t>Financieel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gency FB" panose="020B0503020202020204" pitchFamily="34" charset="0"/>
              </a:rPr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gency FB" panose="020B0503020202020204" pitchFamily="34" charset="0"/>
              </a:rPr>
              <a:t>…</a:t>
            </a:r>
            <a:endParaRPr lang="nl-NL" sz="2400" dirty="0" smtClean="0">
              <a:latin typeface="Agency FB" panose="020B0503020202020204" pitchFamily="34" charset="0"/>
            </a:endParaRPr>
          </a:p>
          <a:p>
            <a:endParaRPr lang="nl-NL" sz="2800" dirty="0" smtClean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2" y="1907939"/>
            <a:ext cx="24384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atin typeface="Agency FB" pitchFamily="34" charset="0"/>
              </a:rPr>
              <a:t>Communicatieproces</a:t>
            </a:r>
            <a:endParaRPr lang="nl-NL" sz="2400" dirty="0">
              <a:latin typeface="Agency FB" pitchFamily="34" charset="0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595880" y="1469135"/>
            <a:ext cx="38811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Herhaling</a:t>
            </a:r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595880" y="2195683"/>
            <a:ext cx="426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Agency FB" panose="020B0503020202020204" pitchFamily="34" charset="0"/>
              </a:rPr>
              <a:t>Marketingmix</a:t>
            </a:r>
          </a:p>
          <a:p>
            <a:endParaRPr lang="nl-NL" sz="2800" dirty="0" smtClean="0">
              <a:latin typeface="Agency FB" panose="020B0503020202020204" pitchFamily="34" charset="0"/>
            </a:endParaRPr>
          </a:p>
          <a:p>
            <a:endParaRPr lang="nl-NL" sz="2800" dirty="0" smtClean="0">
              <a:latin typeface="Agency FB" panose="020B0503020202020204" pitchFamily="34" charset="0"/>
            </a:endParaRPr>
          </a:p>
        </p:txBody>
      </p:sp>
      <p:pic>
        <p:nvPicPr>
          <p:cNvPr id="2050" name="Picture 2" descr="Afbeeldingsresultaat voor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80" y="2131541"/>
            <a:ext cx="4284518" cy="394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2379153"/>
            <a:ext cx="2688459" cy="26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36618" y="1296142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043382" y="1415059"/>
            <a:ext cx="5176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Communicatieproces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557" y="2376534"/>
            <a:ext cx="1466850" cy="13049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1998794" y="3581399"/>
            <a:ext cx="6167590" cy="2165583"/>
          </a:xfrm>
          <a:prstGeom prst="rect">
            <a:avLst/>
          </a:prstGeom>
        </p:spPr>
      </p:pic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101" y="2374828"/>
            <a:ext cx="1419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36618" y="1296142"/>
            <a:ext cx="6878782" cy="5180858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 smtClean="0"/>
                <a:t>v</a:t>
              </a: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738880" y="1558208"/>
            <a:ext cx="5176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Ruis</a:t>
            </a:r>
            <a:endParaRPr lang="nl-NL" sz="4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11" y="1683985"/>
            <a:ext cx="836206" cy="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7" b="32521"/>
          <a:stretch/>
        </p:blipFill>
        <p:spPr bwMode="auto">
          <a:xfrm>
            <a:off x="3295909" y="2836707"/>
            <a:ext cx="4187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ank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66" y="2301456"/>
            <a:ext cx="5881704" cy="39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</p:spTree>
    <p:extLst>
      <p:ext uri="{BB962C8B-B14F-4D97-AF65-F5344CB8AC3E}">
        <p14:creationId xmlns:p14="http://schemas.microsoft.com/office/powerpoint/2010/main" val="3716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36618" y="1296142"/>
            <a:ext cx="6878782" cy="5180858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 smtClean="0"/>
                <a:t>v</a:t>
              </a: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738880" y="1558208"/>
            <a:ext cx="5176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Ruis</a:t>
            </a:r>
            <a:endParaRPr lang="nl-NL" sz="4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11" y="1683985"/>
            <a:ext cx="836206" cy="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el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44382"/>
              </p:ext>
            </p:extLst>
          </p:nvPr>
        </p:nvGraphicFramePr>
        <p:xfrm>
          <a:off x="1718128" y="2945992"/>
          <a:ext cx="650794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945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</a:t>
                      </a:r>
                      <a:r>
                        <a:rPr lang="nl-NL" sz="2400" baseline="0" dirty="0" smtClean="0">
                          <a:latin typeface="Agency FB" panose="020B0503020202020204" pitchFamily="34" charset="0"/>
                        </a:rPr>
                        <a:t>gezien?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Selectieve blootstelling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krijgt geen aandacht?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Selectieve aandacht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begrepen?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Selectieve verwerking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Boodschap niet herinnerd?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latin typeface="Agency FB" panose="020B0503020202020204" pitchFamily="34" charset="0"/>
                        </a:rPr>
                        <a:t>Selectieve herinnering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9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gency FB" pitchFamily="34" charset="0"/>
              </a:rPr>
              <a:t>Marketing management </a:t>
            </a:r>
            <a:r>
              <a:rPr lang="nl-NL" sz="3200" dirty="0" smtClean="0">
                <a:solidFill>
                  <a:schemeClr val="bg1"/>
                </a:solidFill>
                <a:latin typeface="Agency FB" pitchFamily="34" charset="0"/>
              </a:rPr>
              <a:t>| </a:t>
            </a:r>
            <a:r>
              <a:rPr lang="nl-NL" sz="3200" dirty="0">
                <a:solidFill>
                  <a:schemeClr val="bg1"/>
                </a:solidFill>
                <a:latin typeface="Agency FB" pitchFamily="34" charset="0"/>
              </a:rPr>
              <a:t>Communicatie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609600" y="3449620"/>
            <a:ext cx="2433782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Promotiemix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09600" y="4229300"/>
            <a:ext cx="266700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Agency FB" pitchFamily="34" charset="0"/>
              </a:rPr>
              <a:t>Adidas</a:t>
            </a:r>
            <a:r>
              <a:rPr lang="nl-NL" dirty="0" smtClean="0">
                <a:latin typeface="Agency FB" pitchFamily="34" charset="0"/>
              </a:rPr>
              <a:t> </a:t>
            </a:r>
            <a:r>
              <a:rPr lang="nl-NL" sz="2400" dirty="0">
                <a:latin typeface="Agency FB" pitchFamily="34" charset="0"/>
              </a:rPr>
              <a:t>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604981" y="1907939"/>
            <a:ext cx="2355517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Communicatieproces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2057400" y="1255643"/>
            <a:ext cx="648716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38400" y="1851087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76600" y="1358071"/>
            <a:ext cx="472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r>
              <a:rPr lang="nl-NL" sz="32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nl-NL" sz="32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       Communicatiefases</a:t>
            </a:r>
          </a:p>
          <a:p>
            <a:endParaRPr lang="nl-NL" sz="3200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7290" y="1110577"/>
            <a:ext cx="1221510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Planning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2586966"/>
              </p:ext>
            </p:extLst>
          </p:nvPr>
        </p:nvGraphicFramePr>
        <p:xfrm>
          <a:off x="2461375" y="3223610"/>
          <a:ext cx="5679209" cy="277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ounded Rectangle 13"/>
          <p:cNvSpPr/>
          <p:nvPr/>
        </p:nvSpPr>
        <p:spPr>
          <a:xfrm>
            <a:off x="604982" y="2687620"/>
            <a:ext cx="2671618" cy="7620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latin typeface="Agency FB" pitchFamily="34" charset="0"/>
              </a:rPr>
              <a:t>Communicatiemodellen</a:t>
            </a:r>
          </a:p>
        </p:txBody>
      </p:sp>
    </p:spTree>
    <p:extLst>
      <p:ext uri="{BB962C8B-B14F-4D97-AF65-F5344CB8AC3E}">
        <p14:creationId xmlns:p14="http://schemas.microsoft.com/office/powerpoint/2010/main" val="681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DFDE0-4625-49CB-87A2-C45FE79A7ED3}">
  <ds:schemaRefs>
    <ds:schemaRef ds:uri="http://schemas.openxmlformats.org/package/2006/metadata/core-properties"/>
    <ds:schemaRef ds:uri="http://www.w3.org/XML/1998/namespace"/>
    <ds:schemaRef ds:uri="http://purl.org/dc/dcmitype/"/>
    <ds:schemaRef ds:uri="34354c1b-6b8c-435b-ad50-990538c19557"/>
    <ds:schemaRef ds:uri="http://schemas.microsoft.com/office/2006/documentManagement/types"/>
    <ds:schemaRef ds:uri="47a28104-336f-447d-946e-e305ac2bcd4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5005E9-4EA7-490A-AC48-823429562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21BC91-630F-4022-A211-16D824441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348</Words>
  <Application>Microsoft Office PowerPoint</Application>
  <PresentationFormat>Diavoorstelling (4:3)</PresentationFormat>
  <Paragraphs>175</Paragraphs>
  <Slides>17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Agency FB</vt:lpstr>
      <vt:lpstr>Arial</vt:lpstr>
      <vt:lpstr>Calibri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Thomas Noordeloos</cp:lastModifiedBy>
  <cp:revision>194</cp:revision>
  <dcterms:created xsi:type="dcterms:W3CDTF">2009-07-23T04:14:01Z</dcterms:created>
  <dcterms:modified xsi:type="dcterms:W3CDTF">2019-09-10T08:45:30Z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